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11.11.2017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E</a:t>
            </a:r>
            <a:r>
              <a:rPr lang="sr-Cyrl-RS" dirty="0" err="1" smtClean="0"/>
              <a:t>видентирање</a:t>
            </a:r>
            <a:r>
              <a:rPr lang="sr-Cyrl-RS" dirty="0" smtClean="0"/>
              <a:t> специфичних карактеристика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4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Описати лоптасти секутић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239" y="2133600"/>
            <a:ext cx="4185634" cy="377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4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Описати </a:t>
            </a:r>
            <a:r>
              <a:rPr lang="sr-Cyrl-RS" dirty="0" err="1" smtClean="0"/>
              <a:t>Карабелијеву</a:t>
            </a:r>
            <a:r>
              <a:rPr lang="sr-Cyrl-RS" dirty="0" smtClean="0"/>
              <a:t> </a:t>
            </a:r>
            <a:r>
              <a:rPr lang="sr-Cyrl-RS" dirty="0" err="1" smtClean="0"/>
              <a:t>квржицу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376" y="2384948"/>
            <a:ext cx="4347562" cy="377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395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Описати </a:t>
            </a:r>
            <a:r>
              <a:rPr lang="sr-Cyrl-RS" dirty="0" err="1" smtClean="0"/>
              <a:t>глеђне</a:t>
            </a:r>
            <a:r>
              <a:rPr lang="sr-Cyrl-RS" dirty="0" smtClean="0"/>
              <a:t> перле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0703" y="2163650"/>
            <a:ext cx="3816512" cy="378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56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Описати </a:t>
            </a:r>
            <a:r>
              <a:rPr lang="sr-Cyrl-RS" dirty="0" err="1" smtClean="0"/>
              <a:t>тауродонтизам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281" y="2356088"/>
            <a:ext cx="5934075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627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25700" y="623888"/>
            <a:ext cx="9766300" cy="71596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Како бисте евидентирали </a:t>
            </a:r>
            <a:r>
              <a:rPr lang="sr-Cyrl-RS" dirty="0" err="1" smtClean="0"/>
              <a:t>макродонцију</a:t>
            </a:r>
            <a:r>
              <a:rPr lang="sr-Cyrl-RS" dirty="0" smtClean="0"/>
              <a:t>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700" y="1481070"/>
            <a:ext cx="7765960" cy="500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37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Евидентирати </a:t>
            </a:r>
            <a:r>
              <a:rPr lang="sr-Cyrl-RS" dirty="0" err="1" smtClean="0"/>
              <a:t>микродонцију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414" y="1764405"/>
            <a:ext cx="7353837" cy="45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662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137893" y="623888"/>
            <a:ext cx="10054107" cy="1281112"/>
          </a:xfrm>
        </p:spPr>
        <p:txBody>
          <a:bodyPr/>
          <a:lstStyle/>
          <a:p>
            <a:r>
              <a:rPr lang="sr-Cyrl-RS" dirty="0" smtClean="0"/>
              <a:t>Евидентирати </a:t>
            </a:r>
            <a:r>
              <a:rPr lang="sr-Cyrl-RS" dirty="0" err="1" smtClean="0"/>
              <a:t>мезиоденс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956" y="1848817"/>
            <a:ext cx="6167438" cy="460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Евидентирати </a:t>
            </a:r>
            <a:r>
              <a:rPr lang="sr-Cyrl-RS" dirty="0" err="1" smtClean="0"/>
              <a:t>хипердонцију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706" y="1768073"/>
            <a:ext cx="8937939" cy="463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81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Евидентирати </a:t>
            </a:r>
            <a:r>
              <a:rPr lang="sr-Cyrl-RS" dirty="0" err="1" smtClean="0"/>
              <a:t>хиподонцију</a:t>
            </a:r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111" y="1734174"/>
            <a:ext cx="7237927" cy="442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43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Евидентирати </a:t>
            </a:r>
            <a:r>
              <a:rPr lang="sr-Cyrl-RS" dirty="0" err="1" smtClean="0"/>
              <a:t>ектопију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558" y="1905000"/>
            <a:ext cx="4607668" cy="387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5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Евидентирати транспозицију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752" y="2202025"/>
            <a:ext cx="5779279" cy="417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3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79775" y="623888"/>
            <a:ext cx="8912225" cy="1281112"/>
          </a:xfrm>
        </p:spPr>
        <p:txBody>
          <a:bodyPr/>
          <a:lstStyle/>
          <a:p>
            <a:r>
              <a:rPr lang="sr-Cyrl-RS" dirty="0" smtClean="0"/>
              <a:t>Описати стапање и </a:t>
            </a:r>
            <a:r>
              <a:rPr lang="sr-Cyrl-RS" dirty="0" err="1" smtClean="0"/>
              <a:t>инвагинацију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792" y="1905000"/>
            <a:ext cx="9556124" cy="436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99562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36</Words>
  <Application>Microsoft Office PowerPoint</Application>
  <PresentationFormat>Widescreen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Eвидентирање специфичних карактеристика</vt:lpstr>
      <vt:lpstr>Како бисте евидентирали макродонцију?</vt:lpstr>
      <vt:lpstr>Евидентирати микродонцију</vt:lpstr>
      <vt:lpstr>Евидентирати мезиоденс</vt:lpstr>
      <vt:lpstr>Евидентирати хипердонцију</vt:lpstr>
      <vt:lpstr>Евидентирати хиподонцију</vt:lpstr>
      <vt:lpstr>Евидентирати ектопију</vt:lpstr>
      <vt:lpstr>Евидентирати транспозицију</vt:lpstr>
      <vt:lpstr>Описати стапање и инвагинацију</vt:lpstr>
      <vt:lpstr>Описати лоптасти секутић</vt:lpstr>
      <vt:lpstr>Описати Карабелијеву квржицу</vt:lpstr>
      <vt:lpstr>Описати глеђне перле</vt:lpstr>
      <vt:lpstr>Описати тауродонтизам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Eвидентирање специфичних карактеристика</dc:title>
  <dc:creator>Suzana Matejic</dc:creator>
  <cp:lastModifiedBy>Suzana Matejic</cp:lastModifiedBy>
  <cp:revision>2</cp:revision>
  <dcterms:created xsi:type="dcterms:W3CDTF">2017-11-11T21:15:45Z</dcterms:created>
  <dcterms:modified xsi:type="dcterms:W3CDTF">2017-11-11T21:33:24Z</dcterms:modified>
</cp:coreProperties>
</file>